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1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F7831-C9CE-D84F-B0A3-70B0E8F301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D8CBCF-869A-D448-8070-5CC4C2F1D8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DA191-0D4F-DF4B-9FF7-B4BA9B2EF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3FCCC-DB13-B040-84B5-10EB6EE4B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D5A449-A92D-CF43-8D2C-B76BAC627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31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92CBD-1054-FE48-86FB-3060B75E2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900956-EB95-4941-8044-B049D6F80A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F6ACBB-157F-0844-9D6E-1BDD4A5D1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A00A6-5DA9-4049-8DDC-3DD97F8F6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A2338-C939-FE41-8FBA-89947B71A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64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D495AB-2A16-CE45-B6E3-EC3D0223D8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5EFD8-804E-7247-AA32-8AE4B7F4D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2D591-95C8-514C-90BC-6FCAE5F87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66C1D-9A06-5F4E-8023-91593EB2D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512B2-BFA3-9E4F-8040-3C263305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82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B81FA-A572-7346-BF55-F6C70AD78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3917D-E04A-4646-A026-1F6D49907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DE2AF-7D35-7043-BAD7-ADBB1119B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422E4-9027-CF42-A91B-48F401B2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46402-4576-8C48-9E9E-844CB333E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2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C1D6E-CB80-5949-99A8-7AC7C3313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3FB61-7BE4-0241-ABB1-7BB2959A5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E3E4F-160A-6C4C-A041-14E87A2E5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AA66E-7E04-A844-97ED-30CCBAA2A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D05DF4-6715-CE49-94B8-5B01BA95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25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6EC2F-E7CB-A141-B5DE-F1313143B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3A80A-CD5A-1F43-B263-D3F7E0B322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B5ACF8-F9A2-5048-8EB9-973ECA0883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A91F63-77E9-D648-84BA-81068C341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ABF818-C74F-1844-8B10-97DD2B8D5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736AC-031B-0242-BBC9-1D20BF6D9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141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FA3D0-E2A5-D548-A754-A19610F73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29CD7-FE6A-7E4A-99E3-3B72A042D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41C83B-45B8-384D-B7C3-8AEE0DF7D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258A25-4E2E-EB4C-AF2E-DC752683C3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2C4C8E-6160-B044-9D0F-C57560282F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155ECF-9BEC-7A4B-8C46-1939D041B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958D96-8006-7943-B9ED-B6A92550F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31886C-CD07-0F4D-9498-D1F536269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64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52D40-4F6C-2741-A266-ED164D0AC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DDD8E7-3713-6840-BD2C-139CBA62B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17FBCD-4545-7B4F-AC58-14170447C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116CDD-5832-7241-9DC5-996E3C804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45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0ABD4-E274-A04D-8EC9-6E42540BC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55D4F2-12CD-4C48-9CA1-0E3A96285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B3E09-2C5B-4D47-85A6-D7E056A3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40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A7A91-FA2E-E245-A830-0ADE06E95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7B02E-B673-C547-95CB-EC32FD745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66310A-A497-884B-AA87-7B9F733AE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78C388-FA36-9143-BBAC-0EDF39917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EF2664-D6AF-5845-B687-4FDF6563D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28202-CCF6-8E42-A102-FF94A5A13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787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FC9ED-55A4-3840-AEB9-CA4D5A772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0EC338-9F3C-5241-82FD-664F93958D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9C1032-A9BA-0F4C-A83A-A172902962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19618A-8237-9642-B0FE-E65F099FA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F41D8-18CA-4142-83F4-0ABDFA708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03E6E1-8019-4749-ADA5-58FD52A73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491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9346D4-46C7-7141-BAFE-B9E2E361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1DCCF-A605-E848-AB16-40161D4C8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38661-01F0-C849-9A87-947EDDF157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0DAF64-4D6C-6144-A82E-CD50394537C8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588CB-4D73-D349-AD9D-6636D34ED5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C8388-0159-CD42-A79E-B1666EC18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82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02A4CA-37E3-3045-9EF3-79F6F30B75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17" r="1" b="6160"/>
          <a:stretch/>
        </p:blipFill>
        <p:spPr>
          <a:xfrm>
            <a:off x="643467" y="643467"/>
            <a:ext cx="10905066" cy="5363794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4F0B31-2606-3C47-9961-D7964C1CBF95}"/>
              </a:ext>
            </a:extLst>
          </p:cNvPr>
          <p:cNvCxnSpPr>
            <a:cxnSpLocks/>
          </p:cNvCxnSpPr>
          <p:nvPr/>
        </p:nvCxnSpPr>
        <p:spPr>
          <a:xfrm flipV="1">
            <a:off x="3829050" y="285750"/>
            <a:ext cx="3200400" cy="6029325"/>
          </a:xfrm>
          <a:prstGeom prst="line">
            <a:avLst/>
          </a:prstGeom>
          <a:ln w="3048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9F4353C1-C1D5-224A-B6C0-591C2986A0A4}"/>
              </a:ext>
            </a:extLst>
          </p:cNvPr>
          <p:cNvSpPr/>
          <p:nvPr/>
        </p:nvSpPr>
        <p:spPr>
          <a:xfrm rot="1669673">
            <a:off x="4843178" y="2957714"/>
            <a:ext cx="283011" cy="2420319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582060-77E6-0E40-93C1-8B881C5B60FB}"/>
              </a:ext>
            </a:extLst>
          </p:cNvPr>
          <p:cNvSpPr/>
          <p:nvPr/>
        </p:nvSpPr>
        <p:spPr>
          <a:xfrm rot="1331492">
            <a:off x="6145118" y="1101161"/>
            <a:ext cx="283011" cy="2420319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57B16E-917E-E048-B27A-DBD394E067EE}"/>
              </a:ext>
            </a:extLst>
          </p:cNvPr>
          <p:cNvSpPr txBox="1"/>
          <p:nvPr/>
        </p:nvSpPr>
        <p:spPr>
          <a:xfrm>
            <a:off x="6344501" y="249912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Zone 2-1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3AFD80A-6119-0F48-A80F-525EA7DF9F6D}"/>
              </a:ext>
            </a:extLst>
          </p:cNvPr>
          <p:cNvSpPr txBox="1"/>
          <p:nvPr/>
        </p:nvSpPr>
        <p:spPr>
          <a:xfrm>
            <a:off x="3798279" y="373940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Zone 2-2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2A1E68-3319-D74E-9A97-1731FE57F766}"/>
              </a:ext>
            </a:extLst>
          </p:cNvPr>
          <p:cNvSpPr txBox="1"/>
          <p:nvPr/>
        </p:nvSpPr>
        <p:spPr>
          <a:xfrm>
            <a:off x="5158095" y="433634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Contrast B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824DD009-F701-934B-9DD9-16E193B63E49}"/>
              </a:ext>
            </a:extLst>
          </p:cNvPr>
          <p:cNvSpPr/>
          <p:nvPr/>
        </p:nvSpPr>
        <p:spPr>
          <a:xfrm>
            <a:off x="5429250" y="3557588"/>
            <a:ext cx="442408" cy="557892"/>
          </a:xfrm>
          <a:custGeom>
            <a:avLst/>
            <a:gdLst>
              <a:gd name="connsiteX0" fmla="*/ 371475 w 442408"/>
              <a:gd name="connsiteY0" fmla="*/ 0 h 557892"/>
              <a:gd name="connsiteX1" fmla="*/ 414338 w 442408"/>
              <a:gd name="connsiteY1" fmla="*/ 528637 h 557892"/>
              <a:gd name="connsiteX2" fmla="*/ 0 w 442408"/>
              <a:gd name="connsiteY2" fmla="*/ 442912 h 557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2408" h="557892">
                <a:moveTo>
                  <a:pt x="371475" y="0"/>
                </a:moveTo>
                <a:cubicBezTo>
                  <a:pt x="423863" y="227409"/>
                  <a:pt x="476251" y="454818"/>
                  <a:pt x="414338" y="528637"/>
                </a:cubicBezTo>
                <a:cubicBezTo>
                  <a:pt x="352425" y="602456"/>
                  <a:pt x="176212" y="522684"/>
                  <a:pt x="0" y="442912"/>
                </a:cubicBezTo>
              </a:path>
            </a:pathLst>
          </a:custGeom>
          <a:noFill/>
          <a:ln w="6985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92A7D8E-EB3D-DC47-BE5A-70C75149D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357" y="886919"/>
            <a:ext cx="486013" cy="70267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FA1B7F5-BB41-7640-B40B-E6EA9095D8A7}"/>
              </a:ext>
            </a:extLst>
          </p:cNvPr>
          <p:cNvCxnSpPr>
            <a:cxnSpLocks/>
          </p:cNvCxnSpPr>
          <p:nvPr/>
        </p:nvCxnSpPr>
        <p:spPr>
          <a:xfrm>
            <a:off x="7270093" y="5827323"/>
            <a:ext cx="1271016" cy="0"/>
          </a:xfrm>
          <a:prstGeom prst="line">
            <a:avLst/>
          </a:prstGeom>
          <a:ln w="920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A6EECCA-78E7-4246-B5EF-0C6FDBB2F065}"/>
              </a:ext>
            </a:extLst>
          </p:cNvPr>
          <p:cNvCxnSpPr>
            <a:cxnSpLocks/>
          </p:cNvCxnSpPr>
          <p:nvPr/>
        </p:nvCxnSpPr>
        <p:spPr>
          <a:xfrm>
            <a:off x="7270093" y="5827323"/>
            <a:ext cx="640080" cy="0"/>
          </a:xfrm>
          <a:prstGeom prst="line">
            <a:avLst/>
          </a:prstGeom>
          <a:ln w="920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092F215-8E05-DF4D-8909-C278B1BEDD0A}"/>
              </a:ext>
            </a:extLst>
          </p:cNvPr>
          <p:cNvSpPr txBox="1"/>
          <p:nvPr/>
        </p:nvSpPr>
        <p:spPr>
          <a:xfrm>
            <a:off x="8174475" y="5533110"/>
            <a:ext cx="8503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2.0 Km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5906EF5-1BB4-EE4F-ACAB-5A99BBDB3BB4}"/>
              </a:ext>
            </a:extLst>
          </p:cNvPr>
          <p:cNvSpPr txBox="1"/>
          <p:nvPr/>
        </p:nvSpPr>
        <p:spPr>
          <a:xfrm>
            <a:off x="7723564" y="5538330"/>
            <a:ext cx="4251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1.0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3A797C6-9816-6C4D-88D8-9F50D395D451}"/>
              </a:ext>
            </a:extLst>
          </p:cNvPr>
          <p:cNvSpPr txBox="1"/>
          <p:nvPr/>
        </p:nvSpPr>
        <p:spPr>
          <a:xfrm>
            <a:off x="2922360" y="681943"/>
            <a:ext cx="1131616" cy="15859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B58788D-6E26-2C49-9167-47C4E3A41A5A}"/>
              </a:ext>
            </a:extLst>
          </p:cNvPr>
          <p:cNvSpPr txBox="1"/>
          <p:nvPr/>
        </p:nvSpPr>
        <p:spPr>
          <a:xfrm>
            <a:off x="2922359" y="2236188"/>
            <a:ext cx="1131616" cy="97709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B51CDD9-7EF8-C04F-BFDE-989C6D4FF3ED}"/>
              </a:ext>
            </a:extLst>
          </p:cNvPr>
          <p:cNvCxnSpPr>
            <a:cxnSpLocks/>
          </p:cNvCxnSpPr>
          <p:nvPr/>
        </p:nvCxnSpPr>
        <p:spPr>
          <a:xfrm>
            <a:off x="3421621" y="2236188"/>
            <a:ext cx="0" cy="548640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C4AFD43-C95E-9E4F-BED9-2A9178B88804}"/>
              </a:ext>
            </a:extLst>
          </p:cNvPr>
          <p:cNvSpPr txBox="1"/>
          <p:nvPr/>
        </p:nvSpPr>
        <p:spPr>
          <a:xfrm>
            <a:off x="2724791" y="2891264"/>
            <a:ext cx="148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High Angle </a:t>
            </a:r>
          </a:p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Fault Zone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B58B5D1-13F4-5D4F-9DE8-8EBE99A79D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8270" r="-9905"/>
          <a:stretch/>
        </p:blipFill>
        <p:spPr>
          <a:xfrm>
            <a:off x="3223818" y="850739"/>
            <a:ext cx="528695" cy="91737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704BB73E-FAF8-2F41-A016-8018CCA2BBE2}"/>
              </a:ext>
            </a:extLst>
          </p:cNvPr>
          <p:cNvSpPr txBox="1"/>
          <p:nvPr/>
        </p:nvSpPr>
        <p:spPr>
          <a:xfrm>
            <a:off x="2850132" y="1720625"/>
            <a:ext cx="12352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Reach Normalized Electrical Conductivity (</a:t>
            </a:r>
            <a:r>
              <a:rPr lang="el-GR" sz="700" dirty="0"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S)</a:t>
            </a:r>
          </a:p>
        </p:txBody>
      </p:sp>
    </p:spTree>
    <p:extLst>
      <p:ext uri="{BB962C8B-B14F-4D97-AF65-F5344CB8AC3E}">
        <p14:creationId xmlns:p14="http://schemas.microsoft.com/office/powerpoint/2010/main" val="2161078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7972</TotalTime>
  <Words>21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Tadd Bindas</dc:creator>
  <cp:lastModifiedBy>Tadd Bindas</cp:lastModifiedBy>
  <cp:revision>7</cp:revision>
  <dcterms:created xsi:type="dcterms:W3CDTF">2019-02-25T17:04:42Z</dcterms:created>
  <dcterms:modified xsi:type="dcterms:W3CDTF">2019-03-29T14:11:06Z</dcterms:modified>
</cp:coreProperties>
</file>